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25E"/>
    <a:srgbClr val="0E0058"/>
    <a:srgbClr val="013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39EC-1C73-4FE5-9792-01F583129136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1127-43FC-4AB1-8447-D109D138F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A1127-43FC-4AB1-8447-D109D138F9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1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F632-1685-49A0-8448-EDBECAC7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C909-3985-4B0E-AB22-C330C37FE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086E-B7C5-40B9-9BDC-D38875AA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54B05-8D14-4FD4-AFEB-EFD0160B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79546-CFB2-4344-9C92-682F71EF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F34D-7D1F-4076-9851-48C9B72F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F27A7-56E1-4A02-A902-108F96DCD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39FB7-836E-4084-A8DD-FD6A3F96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B5AC2-17F1-4643-95A8-743AAE27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1108-1A1F-4652-AFB2-A3053F96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2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79AF6-864C-414A-A6B8-0B359C11B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15659-ABC8-4D44-BE86-EB4E1F663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1C54-03DE-4F94-8539-9EE103C6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CE07-DFD0-4945-9900-87DFF532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139F8-9071-44DC-877C-EB6CA67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2BD0-3881-4BEC-89B4-01E66C40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AFC9-03C6-4013-8588-2A40666C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88CE-1883-42F5-884E-495692D1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ED2D-C2A2-4FB3-83C8-5A0B559D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E37E-495D-4D3B-A53C-31E6116B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2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0959-A431-46D3-855C-1272E06C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2BB77-A740-440B-AE7C-40306FE3E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102F-244B-472B-A70A-31278D75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B4B7-6DCA-4DC4-ACF0-6ABD0E75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357B5-C2D2-4A36-AB9D-21078A15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0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A578-C58D-4D9B-814F-822C78D2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2522-F8AF-4568-908A-831CA4DE2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AD47E-23CC-4AF4-8E75-989A7501E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05360-8179-4F40-9D36-ED2CFD70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C4A8-C775-49F9-B6A8-49C59E6C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A377C-2EBD-4886-96CA-6D5C79B1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0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F9C8-BE68-4F39-8245-466CF7BE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71BD9-47A9-46F9-B008-EA7585715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2A55-D157-4028-B3D0-F7C7C474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7B34D-B413-4FB2-96CE-B6D332B30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53E9-AD43-4B09-B5B2-F54E2104A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14B55-6E6A-4C81-B915-1C08C357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F73EE-FFEC-4A9C-B1BD-11E62920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FA2D6-AEAC-465C-99FA-7A484629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8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952D-3F3B-461C-BFBB-B518F0B3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33C2D-EF9C-4F1D-B5B1-20B90562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D8E41-4C81-4ACD-99F0-0B9FF87C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D273E-FC67-4ACF-BB18-91A5CC73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4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7027D-1F9C-4C2F-B7DF-BABFC8A2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4ABB8-10BF-429E-B08F-DECC33F6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CDBE-B8A2-4589-9BAF-37F86D07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8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BBEC-0356-4AA7-A47C-56ADB24D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3A24-9D39-4478-BA03-1B869572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A2C8E-6532-4636-83FD-A7CE7D12F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3FE91-687B-45A2-8964-ED5A00CE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06E09-C370-4A47-9F6A-BD37453E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26B77-30DD-4321-A6CC-10F9D2F0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7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B7A5-0282-4BA9-9030-59FCBDD0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0D837-8BC1-401C-B600-6B3E1C89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85A80-A97C-4698-BF2E-031F4A52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04118-68AD-4C6C-8CE0-6549A498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BFC0B-0156-4F93-8320-09FDA77E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CC882-ABAD-45E9-9299-6897A69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6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D4FDA-E4A6-46CD-83FE-EEF845BE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259CE-27E6-485B-9C46-41A7C68DC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462D-1E03-47B3-BB2F-FFC456565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390-2C36-4B1D-8458-DD9EF49A37A9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8C66-5DF5-4BCC-8CCD-26FCC546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B09C4-0E41-48AF-A42A-91D880C2A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78C7ACF4-7BE9-48DA-A87F-08E81166C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59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2771">
        <p:circle/>
      </p:transition>
    </mc:Choice>
    <mc:Fallback xmlns="">
      <p:transition spd="slow" advTm="52771">
        <p:circle/>
      </p:transition>
    </mc:Fallback>
  </mc:AlternateContent>
  <p:extLst>
    <p:ext uri="{E180D4A7-C9FB-4DFB-919C-405C955672EB}">
      <p14:showEvtLst xmlns:p14="http://schemas.microsoft.com/office/powerpoint/2010/main">
        <p14:playEvt time="1638" objId="2"/>
        <p14:stopEvt time="52386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next to a train&#10;&#10;Description automatically generated with low confidence">
            <a:extLst>
              <a:ext uri="{FF2B5EF4-FFF2-40B4-BE49-F238E27FC236}">
                <a16:creationId xmlns:a16="http://schemas.microsoft.com/office/drawing/2014/main" id="{5B276E96-0515-4C0E-B77E-B89EB34CA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Embark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when someone first gets onto or into a vehicle to start their journey. Embarking on a journey is exciting.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girl embarked on her journey to London at 7.35 am by taking the train. She was excited to see many interesting places.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8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95A0E34-79B0-4C7A-8C77-21E9779BD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116222"/>
            <a:ext cx="462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Bizarre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something which looks very unusual, strange or uncommon. Bizarre things are able to catch our attention.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magician produced a bizarre magic trick. He matched the card the other person thought of. People thought it was bizarre.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4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63">
        <p:fade/>
      </p:transition>
    </mc:Choice>
    <mc:Fallback xmlns="">
      <p:transition spd="med" advTm="70063">
        <p:fade/>
      </p:transition>
    </mc:Fallback>
  </mc:AlternateContent>
  <p:extLst>
    <p:ext uri="{E180D4A7-C9FB-4DFB-919C-405C955672EB}">
      <p14:showEvtLst xmlns:p14="http://schemas.microsoft.com/office/powerpoint/2010/main">
        <p14:playEvt time="471" objId="2"/>
        <p14:stopEvt time="700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outdoor, hat&#10;&#10;Description automatically generated">
            <a:extLst>
              <a:ext uri="{FF2B5EF4-FFF2-40B4-BE49-F238E27FC236}">
                <a16:creationId xmlns:a16="http://schemas.microsoft.com/office/drawing/2014/main" id="{5AD0E018-3160-4472-9981-5990905B3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Utilise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640508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when someone is able to make good use of something. People use tools and things to help them complete tasks.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girl utilised the maps on her phone to help her find her way to the restaurant. She would have been lost without it.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6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961">
        <p:fade/>
      </p:transition>
    </mc:Choice>
    <mc:Fallback xmlns="">
      <p:transition spd="med" advTm="64961">
        <p:fade/>
      </p:transition>
    </mc:Fallback>
  </mc:AlternateContent>
  <p:extLst>
    <p:ext uri="{E180D4A7-C9FB-4DFB-919C-405C955672EB}">
      <p14:showEvtLst xmlns:p14="http://schemas.microsoft.com/office/powerpoint/2010/main">
        <p14:playEvt time="546" objId="2"/>
        <p14:stopEvt time="6496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two people&#10;&#10;Description automatically generated with low confidence">
            <a:extLst>
              <a:ext uri="{FF2B5EF4-FFF2-40B4-BE49-F238E27FC236}">
                <a16:creationId xmlns:a16="http://schemas.microsoft.com/office/drawing/2014/main" id="{368FF84A-F528-4B75-9AB5-B0E376D11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7"/>
            <a:ext cx="4524867" cy="81070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240379" y="1090853"/>
            <a:ext cx="444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Buzz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When there is a feeling of excitement amongst a group of people. This is normally found in social situations.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There was a buzz in the bar during the football match. Many of their fans had gathered to watch the exciting match.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7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66">
        <p:fade/>
      </p:transition>
    </mc:Choice>
    <mc:Fallback xmlns="">
      <p:transition spd="med" advTm="13066">
        <p:fade/>
      </p:transition>
    </mc:Fallback>
  </mc:AlternateContent>
  <p:extLst>
    <p:ext uri="{E180D4A7-C9FB-4DFB-919C-405C955672EB}">
      <p14:showEvtLst xmlns:p14="http://schemas.microsoft.com/office/powerpoint/2010/main">
        <p14:playEvt time="1067" objId="2"/>
        <p14:stopEvt time="13066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gas mask&#10;&#10;Description automatically generated with low confidence">
            <a:extLst>
              <a:ext uri="{FF2B5EF4-FFF2-40B4-BE49-F238E27FC236}">
                <a16:creationId xmlns:a16="http://schemas.microsoft.com/office/drawing/2014/main" id="{AC47C5C9-44CB-461A-985E-92D5443DE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8"/>
            <a:ext cx="4524867" cy="735292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235670" y="1075991"/>
            <a:ext cx="444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pen Sans"/>
              </a:rPr>
              <a:t>Counteract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1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When there is one force which fights against another in order to reduce its impact. Disasters such as fire are counteracted.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firefighter worked extremely hard to counteract a fire which had started in the village. It was put out in less than 1 hour.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8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709">
        <p:fade/>
      </p:transition>
    </mc:Choice>
    <mc:Fallback xmlns="">
      <p:transition spd="med" advTm="69709">
        <p:fade/>
      </p:transition>
    </mc:Fallback>
  </mc:AlternateContent>
  <p:extLst>
    <p:ext uri="{E180D4A7-C9FB-4DFB-919C-405C955672EB}">
      <p14:showEvtLst xmlns:p14="http://schemas.microsoft.com/office/powerpoint/2010/main">
        <p14:playEvt time="1398" objId="2"/>
        <p14:stopEvt time="69322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1F7A4C-946A-41DE-A20B-836CD3EF8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2223">
        <p:circle/>
      </p:transition>
    </mc:Choice>
    <mc:Fallback xmlns="">
      <p:transition spd="slow" advTm="62223">
        <p:circle/>
      </p:transition>
    </mc:Fallback>
  </mc:AlternateContent>
  <p:extLst>
    <p:ext uri="{E180D4A7-C9FB-4DFB-919C-405C955672EB}">
      <p14:showEvtLst xmlns:p14="http://schemas.microsoft.com/office/powerpoint/2010/main">
        <p14:playEvt time="639" objId="6"/>
        <p14:stopEvt time="59919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|2.9|2.3|2.4|2.5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9|8.4|2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8|9|2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4.4|9.9|2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1|11.5|2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5.4|2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243</Words>
  <Application>Microsoft Office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whitehouse</dc:creator>
  <cp:lastModifiedBy>kieran whitehouse</cp:lastModifiedBy>
  <cp:revision>158</cp:revision>
  <dcterms:created xsi:type="dcterms:W3CDTF">2020-12-12T18:10:58Z</dcterms:created>
  <dcterms:modified xsi:type="dcterms:W3CDTF">2021-06-03T18:04:13Z</dcterms:modified>
</cp:coreProperties>
</file>